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xml" ContentType="application/vnd.openxmlformats-officedocument.presentationml.tag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4.xml" ContentType="application/vnd.openxmlformats-officedocument.presentationml.tags+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xml" ContentType="application/vnd.openxmlformats-officedocument.presentationml.tags+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6.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7.xml" ContentType="application/vnd.openxmlformats-officedocument.presentationml.tag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8.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9.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0.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1.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2.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3.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4.xml" ContentType="application/vnd.openxmlformats-officedocument.presentationml.tag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5.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4"/>
  </p:notesMasterIdLst>
  <p:sldIdLst>
    <p:sldId id="256" r:id="rId2"/>
    <p:sldId id="292" r:id="rId3"/>
    <p:sldId id="296" r:id="rId4"/>
    <p:sldId id="294" r:id="rId5"/>
    <p:sldId id="297" r:id="rId6"/>
    <p:sldId id="295" r:id="rId7"/>
    <p:sldId id="258" r:id="rId8"/>
    <p:sldId id="343" r:id="rId9"/>
    <p:sldId id="315" r:id="rId10"/>
    <p:sldId id="291" r:id="rId11"/>
    <p:sldId id="337" r:id="rId12"/>
    <p:sldId id="321" r:id="rId13"/>
    <p:sldId id="322" r:id="rId14"/>
    <p:sldId id="323" r:id="rId15"/>
    <p:sldId id="324" r:id="rId16"/>
    <p:sldId id="326" r:id="rId17"/>
    <p:sldId id="327" r:id="rId18"/>
    <p:sldId id="316" r:id="rId19"/>
    <p:sldId id="293" r:id="rId20"/>
    <p:sldId id="285" r:id="rId21"/>
    <p:sldId id="290" r:id="rId22"/>
    <p:sldId id="287" r:id="rId23"/>
    <p:sldId id="289" r:id="rId24"/>
    <p:sldId id="311" r:id="rId25"/>
    <p:sldId id="312" r:id="rId26"/>
    <p:sldId id="288" r:id="rId27"/>
    <p:sldId id="313" r:id="rId28"/>
    <p:sldId id="318" r:id="rId29"/>
    <p:sldId id="332" r:id="rId30"/>
    <p:sldId id="335" r:id="rId31"/>
    <p:sldId id="320" r:id="rId32"/>
    <p:sldId id="333" r:id="rId33"/>
    <p:sldId id="334" r:id="rId34"/>
    <p:sldId id="319" r:id="rId35"/>
    <p:sldId id="336" r:id="rId36"/>
    <p:sldId id="325" r:id="rId37"/>
    <p:sldId id="284" r:id="rId38"/>
    <p:sldId id="338" r:id="rId39"/>
    <p:sldId id="339" r:id="rId40"/>
    <p:sldId id="340" r:id="rId41"/>
    <p:sldId id="341" r:id="rId42"/>
    <p:sldId id="342" r:id="rId4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190864168"/>
        <c:axId val="190862208"/>
      </c:lineChart>
      <c:catAx>
        <c:axId val="190864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0862208"/>
        <c:crosses val="autoZero"/>
        <c:auto val="1"/>
        <c:lblAlgn val="ctr"/>
        <c:lblOffset val="100"/>
        <c:noMultiLvlLbl val="0"/>
      </c:catAx>
      <c:valAx>
        <c:axId val="190862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086416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3222368"/>
        <c:axId val="193223936"/>
      </c:scatterChart>
      <c:valAx>
        <c:axId val="1932223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3223936"/>
        <c:crosses val="autoZero"/>
        <c:crossBetween val="midCat"/>
      </c:valAx>
      <c:valAx>
        <c:axId val="193223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32223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3984608"/>
        <c:axId val="193983824"/>
      </c:scatterChart>
      <c:valAx>
        <c:axId val="193984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3983824"/>
        <c:crosses val="autoZero"/>
        <c:crossBetween val="midCat"/>
      </c:valAx>
      <c:valAx>
        <c:axId val="193983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39846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3852880"/>
        <c:axId val="193847784"/>
      </c:scatterChart>
      <c:valAx>
        <c:axId val="1938528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3847784"/>
        <c:crosses val="autoZero"/>
        <c:crossBetween val="midCat"/>
      </c:valAx>
      <c:valAx>
        <c:axId val="193847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3852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4498048"/>
        <c:axId val="194499616"/>
      </c:scatterChart>
      <c:valAx>
        <c:axId val="194498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4499616"/>
        <c:crosses val="autoZero"/>
        <c:crossBetween val="midCat"/>
      </c:valAx>
      <c:valAx>
        <c:axId val="194499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44980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B1997F7-96EF-4F14-9AF5-99E0BA6CA3CD}" type="presOf" srcId="{F60E1271-02FB-46D4-874C-D899DB11EDB5}" destId="{BB6CD4F3-8802-4FF0-A078-DE4E5E120A4A}"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47A84D4-B41D-4C5A-9796-D8F52DF2E2A8}" type="presOf" srcId="{71504ECF-E427-4153-B438-3BEECD846B8A}" destId="{C8507421-0692-448E-904B-02AAF7CA6864}" srcOrd="0" destOrd="0" presId="urn:microsoft.com/office/officeart/2005/8/layout/chevron1"/>
    <dgm:cxn modelId="{3A2F6C03-1422-46CE-BF18-7DDAA5C8DA28}" type="presOf" srcId="{FB1F8ED9-BD3D-47C1-A352-6E80C37E69D5}" destId="{9A10DE9B-36E3-49F6-9012-AA6E26738AD4}" srcOrd="0" destOrd="0" presId="urn:microsoft.com/office/officeart/2005/8/layout/chevron1"/>
    <dgm:cxn modelId="{D6225458-B488-464B-B0B5-FF5194506061}"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76BE4E9-D1D1-4A7A-B264-378404C4196A}" type="presOf" srcId="{D503C0CD-55BF-4E78-A3A1-C777F1561E0E}" destId="{CBEFA6CD-5D33-4258-96A8-26A44DBEA694}" srcOrd="0" destOrd="0" presId="urn:microsoft.com/office/officeart/2005/8/layout/chevron1"/>
    <dgm:cxn modelId="{757A48C6-301E-4CE2-A212-14817A1C34C5}" type="presOf" srcId="{FED9B4AF-D2B3-48E2-84C0-5E2EDEF1A90D}" destId="{55501F7E-CE71-4F0E-8987-5CA83AAFDAA1}"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20/06/2014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35</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38</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86973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584783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20/06/2014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20/06/2014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20/06/2014</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20/06/2014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20/06/2014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20/06/2014</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20/06/2014</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20/06/2014</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20/06/2014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20/06/2014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20/06/2014</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0.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notesSlide" Target="../notesSlides/notesSlide11.xml"/><Relationship Id="rId7" Type="http://schemas.openxmlformats.org/officeDocument/2006/relationships/diagramQuickStyle" Target="../diagrams/quickStyle10.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3.jpeg"/><Relationship Id="rId9" Type="http://schemas.microsoft.com/office/2007/relationships/diagramDrawing" Target="../diagrams/drawing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notesSlide" Target="../notesSlides/notesSlide12.xml"/><Relationship Id="rId7"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4.jpeg"/><Relationship Id="rId9" Type="http://schemas.microsoft.com/office/2007/relationships/diagramDrawing" Target="../diagrams/drawing1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3.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5.png"/><Relationship Id="rId9" Type="http://schemas.microsoft.com/office/2007/relationships/diagramDrawing" Target="../diagrams/drawing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4.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6.pn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5.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17.pn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notesSlide" Target="../notesSlides/notesSlide16.xml"/><Relationship Id="rId7" Type="http://schemas.openxmlformats.org/officeDocument/2006/relationships/image" Target="../media/image21.png"/><Relationship Id="rId12" Type="http://schemas.microsoft.com/office/2007/relationships/diagramDrawing" Target="../diagrams/drawing15.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0.png"/><Relationship Id="rId11" Type="http://schemas.openxmlformats.org/officeDocument/2006/relationships/diagramColors" Target="../diagrams/colors15.xml"/><Relationship Id="rId5" Type="http://schemas.openxmlformats.org/officeDocument/2006/relationships/image" Target="../media/image19.png"/><Relationship Id="rId10" Type="http://schemas.openxmlformats.org/officeDocument/2006/relationships/diagramQuickStyle" Target="../diagrams/quickStyle15.xml"/><Relationship Id="rId4" Type="http://schemas.openxmlformats.org/officeDocument/2006/relationships/image" Target="../media/image18.png"/><Relationship Id="rId9" Type="http://schemas.openxmlformats.org/officeDocument/2006/relationships/diagramLayout" Target="../diagrams/layout15.xml"/></Relationships>
</file>

<file path=ppt/slides/_rels/slide1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7.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notesSlide" Target="../notesSlides/notesSlide18.xml"/><Relationship Id="rId7" Type="http://schemas.openxmlformats.org/officeDocument/2006/relationships/diagramLayout" Target="../diagrams/layout17.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diagramData" Target="../diagrams/data17.xml"/><Relationship Id="rId5" Type="http://schemas.openxmlformats.org/officeDocument/2006/relationships/image" Target="../media/image22.png"/><Relationship Id="rId10" Type="http://schemas.microsoft.com/office/2007/relationships/diagramDrawing" Target="../diagrams/drawing17.xml"/><Relationship Id="rId4" Type="http://schemas.openxmlformats.org/officeDocument/2006/relationships/image" Target="../media/image12.png"/><Relationship Id="rId9" Type="http://schemas.openxmlformats.org/officeDocument/2006/relationships/diagramColors" Target="../diagrams/colors17.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image" Target="../media/image23.jpeg"/><Relationship Id="rId7" Type="http://schemas.openxmlformats.org/officeDocument/2006/relationships/diagramData" Target="../diagrams/data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diagramDrawing" Target="../diagrams/drawing18.xml"/><Relationship Id="rId5" Type="http://schemas.openxmlformats.org/officeDocument/2006/relationships/image" Target="../media/image25.png"/><Relationship Id="rId10" Type="http://schemas.openxmlformats.org/officeDocument/2006/relationships/diagramColors" Target="../diagrams/colors18.xml"/><Relationship Id="rId4" Type="http://schemas.openxmlformats.org/officeDocument/2006/relationships/image" Target="../media/image24.png"/><Relationship Id="rId9"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diagramDrawing" Target="../diagrams/drawing19.xml"/><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diagramColors" Target="../diagrams/colors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diagramQuickStyle" Target="../diagrams/quickStyle19.xml"/><Relationship Id="rId5" Type="http://schemas.openxmlformats.org/officeDocument/2006/relationships/image" Target="../media/image29.png"/><Relationship Id="rId10" Type="http://schemas.openxmlformats.org/officeDocument/2006/relationships/diagramLayout" Target="../diagrams/layout19.xml"/><Relationship Id="rId4" Type="http://schemas.openxmlformats.org/officeDocument/2006/relationships/image" Target="../media/image28.png"/><Relationship Id="rId9" Type="http://schemas.openxmlformats.org/officeDocument/2006/relationships/diagramData" Target="../diagrams/data19.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33.png"/><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34.png"/><Relationship Id="rId9" Type="http://schemas.microsoft.com/office/2007/relationships/diagramDrawing" Target="../diagrams/drawing2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5.png"/><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Layout" Target="../diagrams/layout21.xml"/><Relationship Id="rId5" Type="http://schemas.openxmlformats.org/officeDocument/2006/relationships/diagramData" Target="../diagrams/data21.xml"/><Relationship Id="rId10" Type="http://schemas.openxmlformats.org/officeDocument/2006/relationships/image" Target="../media/image37.png"/><Relationship Id="rId4" Type="http://schemas.openxmlformats.org/officeDocument/2006/relationships/image" Target="../media/image36.png"/><Relationship Id="rId9" Type="http://schemas.microsoft.com/office/2007/relationships/diagramDrawing" Target="../diagrams/drawing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chart" Target="../charts/chart2.xml"/><Relationship Id="rId7" Type="http://schemas.openxmlformats.org/officeDocument/2006/relationships/diagramColors" Target="../diagrams/colors2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3.xml"/><Relationship Id="rId7" Type="http://schemas.openxmlformats.org/officeDocument/2006/relationships/diagramColors" Target="../diagrams/colors3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chart" Target="../charts/chart4.xml"/><Relationship Id="rId7" Type="http://schemas.openxmlformats.org/officeDocument/2006/relationships/diagramColors" Target="../diagrams/colors3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chart" Target="../charts/chart5.xml"/><Relationship Id="rId7" Type="http://schemas.openxmlformats.org/officeDocument/2006/relationships/diagramColors" Target="../diagrams/colors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hyperlink" Target="http://gems.ic.uff.br/dyevc/" TargetMode="External"/><Relationship Id="rId7" Type="http://schemas.openxmlformats.org/officeDocument/2006/relationships/diagramLayout" Target="../diagrams/layout3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35.xml"/><Relationship Id="rId5" Type="http://schemas.openxmlformats.org/officeDocument/2006/relationships/hyperlink" Target="https://github.com/gems-uff/dyevc/wiki/User-Manual" TargetMode="External"/><Relationship Id="rId10" Type="http://schemas.microsoft.com/office/2007/relationships/diagramDrawing" Target="../diagrams/drawing35.xml"/><Relationship Id="rId4" Type="http://schemas.openxmlformats.org/officeDocument/2006/relationships/hyperlink" Target="https://github.com/gems-uff/dyevc" TargetMode="External"/><Relationship Id="rId9" Type="http://schemas.openxmlformats.org/officeDocument/2006/relationships/diagramColors" Target="../diagrams/colors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jpe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jpeg"/><Relationship Id="rId9" Type="http://schemas.microsoft.com/office/2007/relationships/diagramDrawing" Target="../diagrams/drawing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chart" Target="../charts/chart1.xml"/><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notesSlide" Target="../notesSlides/notesSlide6.xml"/><Relationship Id="rId7" Type="http://schemas.openxmlformats.org/officeDocument/2006/relationships/diagramLayout" Target="../diagrams/layout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5.xml"/><Relationship Id="rId5" Type="http://schemas.openxmlformats.org/officeDocument/2006/relationships/image" Target="../media/image9.jpeg"/><Relationship Id="rId10" Type="http://schemas.microsoft.com/office/2007/relationships/diagramDrawing" Target="../diagrams/drawing5.xml"/><Relationship Id="rId4" Type="http://schemas.openxmlformats.org/officeDocument/2006/relationships/image" Target="../media/image8.jpeg"/><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7.xml"/><Relationship Id="rId7" Type="http://schemas.openxmlformats.org/officeDocument/2006/relationships/diagramData" Target="../diagrams/data6.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diagramDrawing" Target="../diagrams/drawing6.xml"/><Relationship Id="rId5" Type="http://schemas.openxmlformats.org/officeDocument/2006/relationships/image" Target="../media/image11.png"/><Relationship Id="rId10" Type="http://schemas.openxmlformats.org/officeDocument/2006/relationships/diagramColors" Target="../diagrams/colors6.xml"/><Relationship Id="rId4" Type="http://schemas.openxmlformats.org/officeDocument/2006/relationships/image" Target="../media/image10.png"/><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8.xml"/><Relationship Id="rId7" Type="http://schemas.openxmlformats.org/officeDocument/2006/relationships/diagramData" Target="../diagrams/data7.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2.png"/><Relationship Id="rId11" Type="http://schemas.microsoft.com/office/2007/relationships/diagramDrawing" Target="../diagrams/drawing7.xml"/><Relationship Id="rId5" Type="http://schemas.openxmlformats.org/officeDocument/2006/relationships/image" Target="../media/image11.png"/><Relationship Id="rId10" Type="http://schemas.openxmlformats.org/officeDocument/2006/relationships/diagramColors" Target="../diagrams/colors7.xml"/><Relationship Id="rId4" Type="http://schemas.openxmlformats.org/officeDocument/2006/relationships/image" Target="../media/image10.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9.xml"/><Relationship Id="rId7" Type="http://schemas.openxmlformats.org/officeDocument/2006/relationships/diagramColors" Target="../diagrams/colors8.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18</a:t>
            </a:fld>
            <a:endParaRPr lang="en-US" dirty="0"/>
          </a:p>
        </p:txBody>
      </p:sp>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529990"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114166"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649223" y="2660768"/>
              <a:ext cx="1502876" cy="1617764"/>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69403" y="2658352"/>
              <a:ext cx="1502876" cy="162259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20/06/2014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19</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671337" y="6133970"/>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21" name="Text Box 18"/>
          <p:cNvSpPr txBox="1">
            <a:spLocks noChangeArrowheads="1"/>
          </p:cNvSpPr>
          <p:nvPr/>
        </p:nvSpPr>
        <p:spPr bwMode="auto">
          <a:xfrm>
            <a:off x="6247384" y="6162488"/>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949810"/>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20</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20/06/2014</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21</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20/06/2014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22</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20/06/2014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23</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20/06/2014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24</a:t>
            </a:fld>
            <a:endParaRPr lang="en-US" dirty="0"/>
          </a:p>
        </p:txBody>
      </p:sp>
      <p:pic>
        <p:nvPicPr>
          <p:cNvPr id="7" name="Espaço Reservado para Conteúdo 6"/>
          <p:cNvPicPr>
            <a:picLocks noGrp="1"/>
          </p:cNvPicPr>
          <p:nvPr>
            <p:ph idx="1"/>
          </p:nvPr>
        </p:nvPicPr>
        <p:blipFill>
          <a:blip r:embed="rId2"/>
          <a:stretch>
            <a:fillRect/>
          </a:stretch>
        </p:blipFill>
        <p:spPr>
          <a:xfrm>
            <a:off x="1788972" y="1714500"/>
            <a:ext cx="5566055" cy="47148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20/06/2014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25</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20/06/2014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26</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20/06/2014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27</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20/06/2014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29</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35</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36</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38</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20/06/2014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2" name="Forma livre 161"/>
          <p:cNvSpPr/>
          <p:nvPr/>
        </p:nvSpPr>
        <p:spPr>
          <a:xfrm rot="333706" flipV="1">
            <a:off x="5588093" y="3651278"/>
            <a:ext cx="478245" cy="212174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236033 w 236033"/>
              <a:gd name="connsiteY0" fmla="*/ 0 h 530398"/>
              <a:gd name="connsiteX1" fmla="*/ 5317 w 236033"/>
              <a:gd name="connsiteY1" fmla="*/ 278938 h 530398"/>
              <a:gd name="connsiteX2" fmla="*/ 96757 w 236033"/>
              <a:gd name="connsiteY2" fmla="*/ 530398 h 530398"/>
              <a:gd name="connsiteX0" fmla="*/ 236033 w 236033"/>
              <a:gd name="connsiteY0" fmla="*/ 0 h 530398"/>
              <a:gd name="connsiteX1" fmla="*/ 5317 w 236033"/>
              <a:gd name="connsiteY1" fmla="*/ 278938 h 530398"/>
              <a:gd name="connsiteX2" fmla="*/ 96757 w 236033"/>
              <a:gd name="connsiteY2" fmla="*/ 530398 h 530398"/>
              <a:gd name="connsiteX0" fmla="*/ 237838 w 237838"/>
              <a:gd name="connsiteY0" fmla="*/ 0 h 530398"/>
              <a:gd name="connsiteX1" fmla="*/ 5192 w 237838"/>
              <a:gd name="connsiteY1" fmla="*/ 250130 h 530398"/>
              <a:gd name="connsiteX2" fmla="*/ 98562 w 237838"/>
              <a:gd name="connsiteY2" fmla="*/ 530398 h 530398"/>
              <a:gd name="connsiteX0" fmla="*/ 225567 w 225567"/>
              <a:gd name="connsiteY0" fmla="*/ 0 h 530398"/>
              <a:gd name="connsiteX1" fmla="*/ 6184 w 225567"/>
              <a:gd name="connsiteY1" fmla="*/ 256556 h 530398"/>
              <a:gd name="connsiteX2" fmla="*/ 86291 w 225567"/>
              <a:gd name="connsiteY2" fmla="*/ 530398 h 530398"/>
            </a:gdLst>
            <a:ahLst/>
            <a:cxnLst>
              <a:cxn ang="0">
                <a:pos x="connsiteX0" y="connsiteY0"/>
              </a:cxn>
              <a:cxn ang="0">
                <a:pos x="connsiteX1" y="connsiteY1"/>
              </a:cxn>
              <a:cxn ang="0">
                <a:pos x="connsiteX2" y="connsiteY2"/>
              </a:cxn>
            </a:cxnLst>
            <a:rect l="l" t="t" r="r" b="b"/>
            <a:pathLst>
              <a:path w="225567" h="530398">
                <a:moveTo>
                  <a:pt x="225567" y="0"/>
                </a:moveTo>
                <a:cubicBezTo>
                  <a:pt x="78950" y="55157"/>
                  <a:pt x="29397" y="168156"/>
                  <a:pt x="6184" y="256556"/>
                </a:cubicBezTo>
                <a:cubicBezTo>
                  <a:pt x="-17029" y="344956"/>
                  <a:pt x="28506" y="426893"/>
                  <a:pt x="86291" y="530398"/>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Forma livre 161"/>
          <p:cNvSpPr/>
          <p:nvPr/>
        </p:nvSpPr>
        <p:spPr>
          <a:xfrm rot="333706" flipV="1">
            <a:off x="5624301" y="3611114"/>
            <a:ext cx="478245" cy="212174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236033 w 236033"/>
              <a:gd name="connsiteY0" fmla="*/ 0 h 530398"/>
              <a:gd name="connsiteX1" fmla="*/ 5317 w 236033"/>
              <a:gd name="connsiteY1" fmla="*/ 278938 h 530398"/>
              <a:gd name="connsiteX2" fmla="*/ 96757 w 236033"/>
              <a:gd name="connsiteY2" fmla="*/ 530398 h 530398"/>
              <a:gd name="connsiteX0" fmla="*/ 236033 w 236033"/>
              <a:gd name="connsiteY0" fmla="*/ 0 h 530398"/>
              <a:gd name="connsiteX1" fmla="*/ 5317 w 236033"/>
              <a:gd name="connsiteY1" fmla="*/ 278938 h 530398"/>
              <a:gd name="connsiteX2" fmla="*/ 96757 w 236033"/>
              <a:gd name="connsiteY2" fmla="*/ 530398 h 530398"/>
              <a:gd name="connsiteX0" fmla="*/ 237838 w 237838"/>
              <a:gd name="connsiteY0" fmla="*/ 0 h 530398"/>
              <a:gd name="connsiteX1" fmla="*/ 5192 w 237838"/>
              <a:gd name="connsiteY1" fmla="*/ 250130 h 530398"/>
              <a:gd name="connsiteX2" fmla="*/ 98562 w 237838"/>
              <a:gd name="connsiteY2" fmla="*/ 530398 h 530398"/>
              <a:gd name="connsiteX0" fmla="*/ 225567 w 225567"/>
              <a:gd name="connsiteY0" fmla="*/ 0 h 530398"/>
              <a:gd name="connsiteX1" fmla="*/ 6184 w 225567"/>
              <a:gd name="connsiteY1" fmla="*/ 256556 h 530398"/>
              <a:gd name="connsiteX2" fmla="*/ 86291 w 225567"/>
              <a:gd name="connsiteY2" fmla="*/ 530398 h 530398"/>
            </a:gdLst>
            <a:ahLst/>
            <a:cxnLst>
              <a:cxn ang="0">
                <a:pos x="connsiteX0" y="connsiteY0"/>
              </a:cxn>
              <a:cxn ang="0">
                <a:pos x="connsiteX1" y="connsiteY1"/>
              </a:cxn>
              <a:cxn ang="0">
                <a:pos x="connsiteX2" y="connsiteY2"/>
              </a:cxn>
            </a:cxnLst>
            <a:rect l="l" t="t" r="r" b="b"/>
            <a:pathLst>
              <a:path w="225567" h="530398">
                <a:moveTo>
                  <a:pt x="225567" y="0"/>
                </a:moveTo>
                <a:cubicBezTo>
                  <a:pt x="78950" y="55157"/>
                  <a:pt x="29397" y="168156"/>
                  <a:pt x="6184" y="256556"/>
                </a:cubicBezTo>
                <a:cubicBezTo>
                  <a:pt x="-17029" y="344956"/>
                  <a:pt x="28506" y="426893"/>
                  <a:pt x="86291" y="530398"/>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mc:Choice xmlns:p14="http://schemas.microsoft.com/office/powerpoint/2010/main" Requires="p14">
      <p:transition spd="slow" p14:dur="2000" advTm="485"/>
    </mc:Choice>
    <mc:Fallback>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20/06/2014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0.2|0.3|0.3"/>
</p:tagLst>
</file>

<file path=ppt/tags/tag13.xml><?xml version="1.0" encoding="utf-8"?>
<p:tagLst xmlns:a="http://schemas.openxmlformats.org/drawingml/2006/main" xmlns:r="http://schemas.openxmlformats.org/officeDocument/2006/relationships" xmlns:p="http://schemas.openxmlformats.org/presentationml/2006/main">
  <p:tag name="TIMING" val="|58.8"/>
</p:tagLst>
</file>

<file path=ppt/tags/tag14.xml><?xml version="1.0" encoding="utf-8"?>
<p:tagLst xmlns:a="http://schemas.openxmlformats.org/drawingml/2006/main" xmlns:r="http://schemas.openxmlformats.org/officeDocument/2006/relationships" xmlns:p="http://schemas.openxmlformats.org/presentationml/2006/main">
  <p:tag name="TIMING" val="|59.9"/>
</p:tagLst>
</file>

<file path=ppt/tags/tag15.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2873</Words>
  <Application>Microsoft Office PowerPoint</Application>
  <PresentationFormat>Apresentação na tela (4:3)</PresentationFormat>
  <Paragraphs>713</Paragraphs>
  <Slides>42</Slides>
  <Notes>33</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42</vt:i4>
      </vt:variant>
    </vt:vector>
  </HeadingPairs>
  <TitlesOfParts>
    <vt:vector size="45" baseType="lpstr">
      <vt:lpstr>Arial</vt:lpstr>
      <vt:lpstr>Calibri</vt:lpstr>
      <vt:lpstr>uff</vt:lpstr>
      <vt:lpstr>Providing Visualizations for Distributed Version Control Systems</vt:lpstr>
      <vt:lpstr>Concept: Centralized x Distributed Repositories</vt:lpstr>
      <vt:lpstr>Motivation</vt:lpstr>
      <vt:lpstr>Motivation</vt:lpstr>
      <vt:lpstr>Motivation</vt:lpstr>
      <vt:lpstr>Motivation</vt:lpstr>
      <vt:lpstr>Motivation</vt:lpstr>
      <vt:lpstr>Motivation</vt:lpstr>
      <vt:lpstr>Questions</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2014-06-20T15:06:26Z</dcterms:modified>
</cp:coreProperties>
</file>